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41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6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9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79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72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117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9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25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8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4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4A58C1-0B42-4CB4-AB94-F6A0D093FD39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F8E0DA-DF9A-460A-B8EC-BC1CF084B6D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3ADAA-E1F5-6CA4-6822-107AA22EC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/>
              <a:t>Projekt:</a:t>
            </a:r>
            <a:br>
              <a:rPr lang="pl-PL" sz="4800" dirty="0"/>
            </a:br>
            <a:r>
              <a:rPr lang="pl-PL" sz="4800" dirty="0"/>
              <a:t>„KUŹNIA ZAWODOWCÓW”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257193-2808-C210-ACB4-FF2E8BFE3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875287"/>
            <a:ext cx="8045373" cy="742279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+mj-lt"/>
              </a:rPr>
              <a:t>Koordynatorzy: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Anna Kubieniec, Iwona Machnik</a:t>
            </a:r>
          </a:p>
        </p:txBody>
      </p:sp>
    </p:spTree>
    <p:extLst>
      <p:ext uri="{BB962C8B-B14F-4D97-AF65-F5344CB8AC3E}">
        <p14:creationId xmlns:p14="http://schemas.microsoft.com/office/powerpoint/2010/main" val="268209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388D1DAF-E544-C6D1-3E89-97F10A7AD6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DFC4CE5D-99FC-01D4-0F3A-68A1E28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8 batalion lotnictwa transportowego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7D4386-7DEA-2F49-3256-8DB53E46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„Służby mundurowe – zawód dla wybranych”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</a:t>
            </a:r>
          </a:p>
          <a:p>
            <a:r>
              <a:rPr lang="pl-PL" dirty="0">
                <a:latin typeface="+mj-lt"/>
              </a:rPr>
              <a:t>Płk Dariusz </a:t>
            </a:r>
            <a:r>
              <a:rPr lang="pl-PL" dirty="0" err="1">
                <a:latin typeface="+mj-lt"/>
              </a:rPr>
              <a:t>Jatczak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St. Chor. szt. Piotr Antoniewicz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4</a:t>
            </a:r>
          </a:p>
          <a:p>
            <a:r>
              <a:rPr lang="pl-PL" dirty="0">
                <a:latin typeface="+mj-lt"/>
              </a:rPr>
              <a:t>Ilość uczniów: 89</a:t>
            </a:r>
          </a:p>
        </p:txBody>
      </p:sp>
    </p:spTree>
    <p:extLst>
      <p:ext uri="{BB962C8B-B14F-4D97-AF65-F5344CB8AC3E}">
        <p14:creationId xmlns:p14="http://schemas.microsoft.com/office/powerpoint/2010/main" val="281219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2B8383A4-391C-0208-E0E0-BF82C9E11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3746016-9571-19FE-9F15-BB1BDA6B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6 batalion dowodzenia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DA9B22-E0A8-91DF-C921-D0CD29787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„Służby mundurowe – zawód dla wybranych”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Płk Dariusz </a:t>
            </a:r>
            <a:r>
              <a:rPr lang="pl-PL" dirty="0" err="1">
                <a:latin typeface="+mj-lt"/>
              </a:rPr>
              <a:t>Jatczak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Anna </a:t>
            </a:r>
            <a:r>
              <a:rPr lang="pl-PL" dirty="0" err="1">
                <a:latin typeface="+mj-lt"/>
              </a:rPr>
              <a:t>Jakubowiec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1</a:t>
            </a:r>
          </a:p>
          <a:p>
            <a:r>
              <a:rPr lang="pl-PL" dirty="0">
                <a:latin typeface="+mj-lt"/>
              </a:rPr>
              <a:t>Ilość uczniów: 44</a:t>
            </a:r>
          </a:p>
        </p:txBody>
      </p:sp>
    </p:spTree>
    <p:extLst>
      <p:ext uri="{BB962C8B-B14F-4D97-AF65-F5344CB8AC3E}">
        <p14:creationId xmlns:p14="http://schemas.microsoft.com/office/powerpoint/2010/main" val="164817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2C0BDA0-AE4D-0548-A81F-BE095E2147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F9B295CA-0177-418B-45C4-53B894E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+mj-lt"/>
              </a:rPr>
              <a:t>lamama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F01F89-1EB8-855C-78F6-82D6CD341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„Przyszłość szyta na miarę”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 : </a:t>
            </a:r>
          </a:p>
          <a:p>
            <a:r>
              <a:rPr lang="pl-PL" dirty="0">
                <a:latin typeface="+mj-lt"/>
              </a:rPr>
              <a:t>Monika </a:t>
            </a:r>
            <a:r>
              <a:rPr lang="pl-PL" dirty="0" err="1">
                <a:latin typeface="+mj-lt"/>
              </a:rPr>
              <a:t>Munoz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Wasztyl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1</a:t>
            </a:r>
          </a:p>
          <a:p>
            <a:r>
              <a:rPr lang="pl-PL" dirty="0">
                <a:latin typeface="+mj-lt"/>
              </a:rPr>
              <a:t>Ilość uczniów: 22</a:t>
            </a:r>
          </a:p>
        </p:txBody>
      </p:sp>
    </p:spTree>
    <p:extLst>
      <p:ext uri="{BB962C8B-B14F-4D97-AF65-F5344CB8AC3E}">
        <p14:creationId xmlns:p14="http://schemas.microsoft.com/office/powerpoint/2010/main" val="103032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F9AADFD-A655-1A8C-297F-DC4810D63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418D1EDD-9C4D-10E3-D348-D9FF82ED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Kancelaria adwokacka </a:t>
            </a:r>
            <a:r>
              <a:rPr lang="pl-PL" dirty="0" err="1">
                <a:latin typeface="+mj-lt"/>
              </a:rPr>
              <a:t>marta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FCC3B8-EA11-AE25-A2CD-8EA0A7AD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„Adwokat – zawód dla wybranych: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Marta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3</a:t>
            </a:r>
          </a:p>
          <a:p>
            <a:r>
              <a:rPr lang="pl-PL" dirty="0">
                <a:latin typeface="+mj-lt"/>
              </a:rPr>
              <a:t>Ilość uczniów: 84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23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6BD6C66-6773-BFFF-6C0E-45E35F87FC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694AC2A-F739-86B2-F4C9-F8B6D3D5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+mj-lt"/>
              </a:rPr>
              <a:t>Mahery</a:t>
            </a:r>
            <a:r>
              <a:rPr lang="pl-PL" dirty="0">
                <a:latin typeface="+mj-lt"/>
              </a:rPr>
              <a:t> pracownia fryzjerska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DC743A-1640-DB68-4036-F2630A76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„Wyczesany zawód”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Magdalena Gniazdowska </a:t>
            </a:r>
          </a:p>
          <a:p>
            <a:r>
              <a:rPr lang="pl-PL" dirty="0">
                <a:latin typeface="+mj-lt"/>
              </a:rPr>
              <a:t>Dorota </a:t>
            </a:r>
            <a:r>
              <a:rPr lang="pl-PL" dirty="0" err="1">
                <a:latin typeface="+mj-lt"/>
              </a:rPr>
              <a:t>Hernik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</a:t>
            </a:r>
            <a:r>
              <a:rPr lang="pl-PL">
                <a:latin typeface="+mj-lt"/>
              </a:rPr>
              <a:t>:  5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uczniów: 92</a:t>
            </a:r>
          </a:p>
        </p:txBody>
      </p:sp>
    </p:spTree>
    <p:extLst>
      <p:ext uri="{BB962C8B-B14F-4D97-AF65-F5344CB8AC3E}">
        <p14:creationId xmlns:p14="http://schemas.microsoft.com/office/powerpoint/2010/main" val="201067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880E8FD-E998-A52D-F876-C1191ED93D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3D7C9810-ADF4-188A-6935-70277B50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Muzeum sukiennice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CDEE96-76FF-437F-1984-3F7A4E5DF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„Konserwator obrazów- kto to taki?”</a:t>
            </a: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Dominika </a:t>
            </a:r>
            <a:r>
              <a:rPr lang="pl-PL" dirty="0" err="1">
                <a:latin typeface="+mj-lt"/>
              </a:rPr>
              <a:t>Sarkowicz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3</a:t>
            </a:r>
          </a:p>
          <a:p>
            <a:r>
              <a:rPr lang="pl-PL" dirty="0">
                <a:latin typeface="+mj-lt"/>
              </a:rPr>
              <a:t>Ilość uczniów: 67</a:t>
            </a:r>
          </a:p>
        </p:txBody>
      </p:sp>
    </p:spTree>
    <p:extLst>
      <p:ext uri="{BB962C8B-B14F-4D97-AF65-F5344CB8AC3E}">
        <p14:creationId xmlns:p14="http://schemas.microsoft.com/office/powerpoint/2010/main" val="335399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2B6B506A-80C3-3B6C-B974-FBAF8E24A3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>
          <a:xfrm>
            <a:off x="283464" y="0"/>
            <a:ext cx="7355585" cy="6857999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A9193EC-B666-65A4-70B0-BB7EA6E8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Krakowska akademia kosmetyczna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9B35D3-ADBE-0071-C6A6-5E00888F6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„Przyszłość w branży </a:t>
            </a:r>
            <a:r>
              <a:rPr lang="pl-PL" dirty="0" err="1">
                <a:latin typeface="+mj-lt"/>
              </a:rPr>
              <a:t>beauty</a:t>
            </a:r>
            <a:r>
              <a:rPr lang="pl-PL" dirty="0">
                <a:latin typeface="+mj-lt"/>
              </a:rPr>
              <a:t>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</a:t>
            </a:r>
          </a:p>
          <a:p>
            <a:r>
              <a:rPr lang="pl-PL" dirty="0">
                <a:latin typeface="+mj-lt"/>
              </a:rPr>
              <a:t>Dagmara Dobrzańska</a:t>
            </a:r>
          </a:p>
          <a:p>
            <a:r>
              <a:rPr lang="pl-PL" dirty="0">
                <a:latin typeface="+mj-lt"/>
              </a:rPr>
              <a:t>Izabela Halik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2</a:t>
            </a:r>
          </a:p>
          <a:p>
            <a:r>
              <a:rPr lang="pl-PL" dirty="0">
                <a:latin typeface="+mj-lt"/>
              </a:rPr>
              <a:t>Ilość uczniów: 55 </a:t>
            </a:r>
          </a:p>
        </p:txBody>
      </p:sp>
    </p:spTree>
    <p:extLst>
      <p:ext uri="{BB962C8B-B14F-4D97-AF65-F5344CB8AC3E}">
        <p14:creationId xmlns:p14="http://schemas.microsoft.com/office/powerpoint/2010/main" val="38198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82CE8-51D6-77E4-A029-375811E4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529" y="693420"/>
            <a:ext cx="8187071" cy="3157315"/>
          </a:xfrm>
        </p:spPr>
        <p:txBody>
          <a:bodyPr>
            <a:normAutofit fontScale="90000"/>
          </a:bodyPr>
          <a:lstStyle/>
          <a:p>
            <a:br>
              <a:rPr lang="pl-PL" sz="4000" dirty="0"/>
            </a:br>
            <a:br>
              <a:rPr lang="pl-PL" sz="4000" dirty="0"/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W projekcie</a:t>
            </a: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„Kuźnia zawodowców” uczestniczyło łącznie</a:t>
            </a: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  <a:t>205 Uczniów w </a:t>
            </a:r>
            <a: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  <a:t>31 warsztatów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6D7649-6AB9-21A6-A5F0-234D95169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0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138B3-C9DA-BAEC-3B09-6025E5EA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850033"/>
            <a:ext cx="7150751" cy="785392"/>
          </a:xfrm>
        </p:spPr>
        <p:txBody>
          <a:bodyPr>
            <a:normAutofit/>
          </a:bodyPr>
          <a:lstStyle/>
          <a:p>
            <a:r>
              <a:rPr lang="pl-PL" sz="3600" dirty="0">
                <a:ea typeface="Lato" panose="020F0502020204030203" pitchFamily="34" charset="0"/>
                <a:cs typeface="Lato" panose="020F0502020204030203" pitchFamily="34" charset="0"/>
              </a:rPr>
              <a:t>Korzyści</a:t>
            </a:r>
            <a:r>
              <a:rPr lang="pl-PL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600" dirty="0">
                <a:ea typeface="Lato" panose="020F0502020204030203" pitchFamily="34" charset="0"/>
                <a:cs typeface="Lato" panose="020F0502020204030203" pitchFamily="34" charset="0"/>
              </a:rPr>
              <a:t>dla ucznia: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00E5F1-E415-54E7-935A-66270F48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560" y="2129711"/>
            <a:ext cx="7017488" cy="3878256"/>
          </a:xfrm>
        </p:spPr>
        <p:txBody>
          <a:bodyPr>
            <a:normAutofit fontScale="85000" lnSpcReduction="10000"/>
          </a:bodyPr>
          <a:lstStyle/>
          <a:p>
            <a:pPr marL="629920" indent="-62992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</a:pP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poszerzenie wiedzy dotyczącej specyfiki pracy w różnych zawodach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zapoznanie się ze strukturą firmy, w której odbywało się spotkanie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zależności pomiędzy poszczególnymi zawodami występującymi w danej firmie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motywacji innych ludzi do podejmowania pracy w danym zawodzie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poznanie ścieżek edukacyjnych prowadzących do uzyskania kwalifikacji w danym zawodzie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odkrywanie własnych pasji i zainteresowań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nabywanie umiejętności opowiadania o swoich planach edukacyjno-zawodowych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0" cap="none" spc="0" dirty="0"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zdobycie wiedzy dotyczącej wykorzystania różnych narzędzi pracy w danym zawodzie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34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0770C-E15F-6996-7271-98DB78D7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2330612"/>
          </a:xfrm>
        </p:spPr>
        <p:txBody>
          <a:bodyPr/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CF8CCF-299B-EFC9-F640-78C2DAF0A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884" y="3628104"/>
            <a:ext cx="8045373" cy="2021656"/>
          </a:xfrm>
        </p:spPr>
        <p:txBody>
          <a:bodyPr>
            <a:normAutofit/>
          </a:bodyPr>
          <a:lstStyle/>
          <a:p>
            <a:r>
              <a:rPr lang="pl-PL" dirty="0"/>
              <a:t>Do zobaczenie w nowym roku szkolnym!</a:t>
            </a:r>
          </a:p>
          <a:p>
            <a:r>
              <a:rPr lang="pl-PL" dirty="0"/>
              <a:t> szczegóły </a:t>
            </a:r>
            <a:r>
              <a:rPr lang="pl-PL" dirty="0" err="1"/>
              <a:t>ws</a:t>
            </a:r>
            <a:r>
              <a:rPr lang="pl-PL" dirty="0"/>
              <a:t> rekrutacji do projektu dostępne na</a:t>
            </a:r>
            <a:br>
              <a:rPr lang="pl-PL" dirty="0"/>
            </a:br>
            <a:r>
              <a:rPr lang="pl-PL" dirty="0"/>
              <a:t> www.poradniakrakow.com.pl</a:t>
            </a:r>
          </a:p>
        </p:txBody>
      </p:sp>
    </p:spTree>
    <p:extLst>
      <p:ext uri="{BB962C8B-B14F-4D97-AF65-F5344CB8AC3E}">
        <p14:creationId xmlns:p14="http://schemas.microsoft.com/office/powerpoint/2010/main" val="148702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D917F2-A047-F122-2A0A-2AF574A3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32" y="848212"/>
            <a:ext cx="9558068" cy="760615"/>
          </a:xfrm>
        </p:spPr>
        <p:txBody>
          <a:bodyPr>
            <a:normAutofit/>
          </a:bodyPr>
          <a:lstStyle/>
          <a:p>
            <a:r>
              <a:rPr lang="pl-PL" sz="4600" b="1" dirty="0"/>
              <a:t>Adresaci: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4FDDD-44FF-8080-A4EA-8C87C78F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18472"/>
            <a:ext cx="10178322" cy="1813559"/>
          </a:xfrm>
        </p:spPr>
        <p:txBody>
          <a:bodyPr>
            <a:normAutofit fontScale="92500" lnSpcReduction="10000"/>
          </a:bodyPr>
          <a:lstStyle/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roku szkolnym 2023/2024 projekt „Kuźnia Zawodowców” był realizowany jako pilotaż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dwóch krakowskich szkołach podstawowych. Projekt dla uczniów klas 4-5-6.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Szkoła Podstawowa z Oddziałami Integracyjnymi nr 158, ul. Strąkowa 3a, Kraków</a:t>
            </a:r>
          </a:p>
          <a:p>
            <a:pPr marL="629920" indent="0"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Szkoła Podstawowa </a:t>
            </a:r>
            <a:r>
              <a:rPr lang="pl-P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nr 162, ul. St. Stojałowskiego 31, Kraków</a:t>
            </a:r>
          </a:p>
          <a:p>
            <a:pPr marL="0" indent="0">
              <a:buNone/>
            </a:pPr>
            <a:r>
              <a:rPr lang="pl-PL" dirty="0">
                <a:highlight>
                  <a:srgbClr val="FFFFFF"/>
                </a:highlight>
                <a:latin typeface="Roboto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714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11D8E-1529-9930-C466-2721ADAB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10178322" cy="1075479"/>
          </a:xfrm>
        </p:spPr>
        <p:txBody>
          <a:bodyPr>
            <a:normAutofit/>
          </a:bodyPr>
          <a:lstStyle/>
          <a:p>
            <a:r>
              <a:rPr lang="pl-PL" sz="4600" b="1" dirty="0"/>
              <a:t>Cele edukacyjne projektu: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F31D1-B774-660A-6E33-1C2309B6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różnymi grupami zawodów oraz zawodami charakterystycznymi dla poszczególnych grup w konkretnych firmach i instytucjach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ze ścieżkami edukacyjnymi prowadzącymi do uzyskania uprawnień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w danym zawodzie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czynnikami wpływającymi na wybór poszczególnych zawodów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zapoznanie uczniów z przyborami i narzędziami stosowanymi na danym stanowisku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C979F-A36E-D893-A15D-898666CB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 wychowawcze projektu: </a:t>
            </a:r>
            <a:br>
              <a:rPr lang="pl-PL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8E0B9-742F-9C63-1706-3B3E23A41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przekonanie uczniów o potrzebie ciągłego zdobywania wiedzy i nabywania coraz to nowych umiejętności na poszczególnych etapach życia zawodowego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rozwijanie u uczniów takich cech jak odpowiedzialność, pracowitość, wytrwałość, systematyczność umiejętność współdziałania w grupie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rozbudzanie wśród uczniów ciekawości poznawczej oraz odkrywanie własnych pasji i zainteresowań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wzmacnianie u uczniów wiary we własne zdolności i umiejętności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kształtowanie umiejętności zadawania pytań na forum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kształtowanie umiejętności poszukiwania różnych źródeł informacji i ich selekcji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43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2A697-2F61-B961-13F7-99B42BDF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Firmy biorące udział w projekcie „Kuźnia zawodowców”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2B37B-7D50-3997-7DB0-CBD71F38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+mj-lt"/>
              </a:rPr>
              <a:t>1 CHLEBOTEKA Wieczorek Klinowski s.j. </a:t>
            </a:r>
          </a:p>
          <a:p>
            <a:r>
              <a:rPr lang="pl-PL" dirty="0">
                <a:latin typeface="+mj-lt"/>
              </a:rPr>
              <a:t>2. JATI Sp. z o.o.</a:t>
            </a:r>
          </a:p>
          <a:p>
            <a:r>
              <a:rPr lang="pl-PL" dirty="0">
                <a:latin typeface="+mj-lt"/>
              </a:rPr>
              <a:t>3. NAKAJA ART.</a:t>
            </a:r>
          </a:p>
          <a:p>
            <a:r>
              <a:rPr lang="pl-PL" dirty="0">
                <a:latin typeface="+mj-lt"/>
              </a:rPr>
              <a:t>4. 8 Batalion Lotnictwa Transportowego w Balicach</a:t>
            </a:r>
          </a:p>
          <a:p>
            <a:r>
              <a:rPr lang="pl-PL" dirty="0">
                <a:latin typeface="+mj-lt"/>
              </a:rPr>
              <a:t>5. 6 Batalion Dowodzenia</a:t>
            </a:r>
          </a:p>
          <a:p>
            <a:r>
              <a:rPr lang="pl-PL" dirty="0">
                <a:latin typeface="+mj-lt"/>
              </a:rPr>
              <a:t>6. LAMAMA</a:t>
            </a:r>
          </a:p>
          <a:p>
            <a:r>
              <a:rPr lang="pl-PL" dirty="0">
                <a:latin typeface="+mj-lt"/>
              </a:rPr>
              <a:t>7. </a:t>
            </a:r>
            <a:r>
              <a:rPr lang="pl-PL" dirty="0" err="1">
                <a:latin typeface="+mj-lt"/>
              </a:rPr>
              <a:t>MaHery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Prawnia</a:t>
            </a:r>
            <a:r>
              <a:rPr lang="pl-PL" dirty="0">
                <a:latin typeface="+mj-lt"/>
              </a:rPr>
              <a:t> Fryzjerska</a:t>
            </a:r>
          </a:p>
          <a:p>
            <a:r>
              <a:rPr lang="pl-PL" dirty="0">
                <a:latin typeface="+mj-lt"/>
              </a:rPr>
              <a:t>8. Kancelaria Adwokacka Marta </a:t>
            </a:r>
            <a:r>
              <a:rPr lang="pl-PL" dirty="0" err="1">
                <a:latin typeface="+mj-lt"/>
              </a:rPr>
              <a:t>Styrna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9. Muzeum Sukiennice</a:t>
            </a:r>
          </a:p>
          <a:p>
            <a:r>
              <a:rPr lang="pl-PL" dirty="0">
                <a:latin typeface="+mj-lt"/>
              </a:rPr>
              <a:t>10. Krakowska Akademia Artystyczna</a:t>
            </a:r>
          </a:p>
          <a:p>
            <a:r>
              <a:rPr lang="pl-PL" dirty="0">
                <a:latin typeface="+mj-lt"/>
              </a:rPr>
              <a:t>11. Wood Trick</a:t>
            </a:r>
          </a:p>
        </p:txBody>
      </p:sp>
    </p:spTree>
    <p:extLst>
      <p:ext uri="{BB962C8B-B14F-4D97-AF65-F5344CB8AC3E}">
        <p14:creationId xmlns:p14="http://schemas.microsoft.com/office/powerpoint/2010/main" val="18496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106559A-8E74-BDB4-169D-9B8BD10E38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F142AD8-9AF8-5336-E1D1-D761A2C1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+mj-lt"/>
              </a:rPr>
              <a:t>Chleboteka</a:t>
            </a:r>
            <a:r>
              <a:rPr lang="pl-PL" dirty="0">
                <a:latin typeface="+mj-lt"/>
              </a:rPr>
              <a:t> – piekarnia piec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60BA4D-BBB5-4DED-3BD6-75FFD784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„Jedno miejsce , wiele zawodów” </a:t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 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Patryka Kundery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5</a:t>
            </a:r>
          </a:p>
          <a:p>
            <a:r>
              <a:rPr lang="pl-PL" dirty="0">
                <a:latin typeface="+mj-lt"/>
              </a:rPr>
              <a:t>Ilość uczniów: 96 </a:t>
            </a:r>
          </a:p>
        </p:txBody>
      </p:sp>
    </p:spTree>
    <p:extLst>
      <p:ext uri="{BB962C8B-B14F-4D97-AF65-F5344CB8AC3E}">
        <p14:creationId xmlns:p14="http://schemas.microsoft.com/office/powerpoint/2010/main" val="136882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31BA89A-A882-B7CC-914C-543D4CEE94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4274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4EEEBFC-1821-6839-C0C0-CFB82AB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JATI </a:t>
            </a:r>
            <a:r>
              <a:rPr lang="pl-PL" dirty="0" err="1">
                <a:latin typeface="+mj-lt"/>
              </a:rPr>
              <a:t>Sp</a:t>
            </a:r>
            <a:r>
              <a:rPr lang="pl-PL" dirty="0">
                <a:latin typeface="+mj-lt"/>
              </a:rPr>
              <a:t> z o.o.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2849BC-668B-AC11-65EF-C330C2A1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„Stolarz , pilarz, konstruktor meblowy – jak powstają meble?”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Podziękowania:</a:t>
            </a:r>
          </a:p>
          <a:p>
            <a:r>
              <a:rPr lang="pl-PL" dirty="0">
                <a:latin typeface="+mj-lt"/>
              </a:rPr>
              <a:t>Olga Marciniak.</a:t>
            </a:r>
          </a:p>
          <a:p>
            <a:r>
              <a:rPr lang="pl-PL" dirty="0">
                <a:latin typeface="+mj-lt"/>
              </a:rPr>
              <a:t> Jacek Kaczor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 4</a:t>
            </a:r>
          </a:p>
          <a:p>
            <a:r>
              <a:rPr lang="pl-PL" dirty="0">
                <a:latin typeface="+mj-lt"/>
              </a:rPr>
              <a:t>Ilość uczniów: 79</a:t>
            </a:r>
          </a:p>
        </p:txBody>
      </p:sp>
    </p:spTree>
    <p:extLst>
      <p:ext uri="{BB962C8B-B14F-4D97-AF65-F5344CB8AC3E}">
        <p14:creationId xmlns:p14="http://schemas.microsoft.com/office/powerpoint/2010/main" val="26039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CF9DE94F-1134-59C8-0517-4A5CF3376E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765A22D-252F-B088-A9AC-186FF9BF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Wood trick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3F145C-B1A6-C095-115F-CD9793C27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„Sklejka bez tajemnic”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</a:t>
            </a:r>
          </a:p>
          <a:p>
            <a:r>
              <a:rPr lang="pl-PL" dirty="0">
                <a:latin typeface="+mj-lt"/>
              </a:rPr>
              <a:t> Roman </a:t>
            </a:r>
            <a:r>
              <a:rPr lang="pl-PL" dirty="0" err="1">
                <a:latin typeface="+mj-lt"/>
              </a:rPr>
              <a:t>Nigmatullin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 </a:t>
            </a:r>
          </a:p>
          <a:p>
            <a:r>
              <a:rPr lang="pl-PL" dirty="0">
                <a:latin typeface="+mj-lt"/>
              </a:rPr>
              <a:t>Ilość spotkań: 2</a:t>
            </a:r>
          </a:p>
          <a:p>
            <a:r>
              <a:rPr lang="pl-PL" dirty="0">
                <a:latin typeface="+mj-lt"/>
              </a:rPr>
              <a:t>Ilość uczniów: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6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617828E-A270-2D72-A53B-7DECDE763A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E1FD1E4-BCD2-DBB9-B524-679453C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NAKAJA ART.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627255-FF91-7865-BB9D-C35801BC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Tytuł: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„Wystrzałowy zawód – tajemnice pirotechniki”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Podziękowania dla: </a:t>
            </a:r>
          </a:p>
          <a:p>
            <a:r>
              <a:rPr lang="pl-PL" dirty="0">
                <a:latin typeface="+mj-lt"/>
              </a:rPr>
              <a:t>Aleksander </a:t>
            </a:r>
            <a:r>
              <a:rPr lang="pl-PL" dirty="0" err="1">
                <a:latin typeface="+mj-lt"/>
              </a:rPr>
              <a:t>Wadoń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Ilość spotkań: 1</a:t>
            </a:r>
          </a:p>
          <a:p>
            <a:r>
              <a:rPr lang="pl-PL" dirty="0">
                <a:latin typeface="+mj-lt"/>
              </a:rPr>
              <a:t>Ilość uczniów: 99</a:t>
            </a:r>
          </a:p>
        </p:txBody>
      </p:sp>
    </p:spTree>
    <p:extLst>
      <p:ext uri="{BB962C8B-B14F-4D97-AF65-F5344CB8AC3E}">
        <p14:creationId xmlns:p14="http://schemas.microsoft.com/office/powerpoint/2010/main" val="264443948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łęboki cień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375</TotalTime>
  <Words>715</Words>
  <Application>Microsoft Office PowerPoint</Application>
  <PresentationFormat>Panoramiczny</PresentationFormat>
  <Paragraphs>135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Gill Sans MT</vt:lpstr>
      <vt:lpstr>Lato</vt:lpstr>
      <vt:lpstr>Roboto</vt:lpstr>
      <vt:lpstr>Symbol</vt:lpstr>
      <vt:lpstr>Znaczek</vt:lpstr>
      <vt:lpstr>Projekt: „KUŹNIA ZAWODOWCÓW”</vt:lpstr>
      <vt:lpstr>Adresaci:</vt:lpstr>
      <vt:lpstr>Cele edukacyjne projektu:</vt:lpstr>
      <vt:lpstr>Cele wychowawcze projektu:  </vt:lpstr>
      <vt:lpstr>Firmy biorące udział w projekcie „Kuźnia zawodowców”</vt:lpstr>
      <vt:lpstr>Chleboteka – piekarnia piec</vt:lpstr>
      <vt:lpstr>JATI Sp z o.o.</vt:lpstr>
      <vt:lpstr>Wood trick</vt:lpstr>
      <vt:lpstr>NAKAJA ART.</vt:lpstr>
      <vt:lpstr>8 batalion lotnictwa transportowego</vt:lpstr>
      <vt:lpstr>6 batalion dowodzenia</vt:lpstr>
      <vt:lpstr>lamama</vt:lpstr>
      <vt:lpstr>Kancelaria adwokacka marta styrna</vt:lpstr>
      <vt:lpstr>Mahery pracownia fryzjerska</vt:lpstr>
      <vt:lpstr>Muzeum sukiennice</vt:lpstr>
      <vt:lpstr>Krakowska akademia kosmetyczna</vt:lpstr>
      <vt:lpstr>  W projekcie „Kuźnia zawodowców” uczestniczyło łącznie 205 Uczniów w 31 warsztatów </vt:lpstr>
      <vt:lpstr>Korzyści dla ucznia: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Kubieniec</dc:creator>
  <cp:lastModifiedBy>Anna Kubieniec</cp:lastModifiedBy>
  <cp:revision>8</cp:revision>
  <dcterms:created xsi:type="dcterms:W3CDTF">2024-06-14T09:58:57Z</dcterms:created>
  <dcterms:modified xsi:type="dcterms:W3CDTF">2024-06-24T10:55:24Z</dcterms:modified>
</cp:coreProperties>
</file>