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41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6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9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79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72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117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9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25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8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4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3ADAA-E1F5-6CA4-6822-107AA22EC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083212"/>
          </a:xfrm>
        </p:spPr>
        <p:txBody>
          <a:bodyPr/>
          <a:lstStyle/>
          <a:p>
            <a:r>
              <a:rPr lang="pl-PL" sz="4800" dirty="0"/>
              <a:t>Projekt:</a:t>
            </a:r>
            <a:br>
              <a:rPr lang="pl-PL" sz="4800" dirty="0"/>
            </a:b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257193-2808-C210-ACB4-FF2E8BFE3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875287"/>
            <a:ext cx="8045373" cy="742279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+mj-lt"/>
              </a:rPr>
              <a:t>Koordynatorzy: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Anna Kubieniec, Iwona Machnik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2C2DC0-5E41-ECF7-F787-3CADA683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65" y="3246120"/>
            <a:ext cx="333333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C4CE5D-99FC-01D4-0F3A-68A1E28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j-lt"/>
              </a:rPr>
              <a:t>Restauracja pokusa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- przy zespole szkół gastronomicznych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7D4386-7DEA-2F49-3256-8DB53E46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„Kucharz, kelner, cukiernik – zawody gastronomiczne”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</a:t>
            </a:r>
          </a:p>
          <a:p>
            <a:r>
              <a:rPr lang="pl-PL" dirty="0">
                <a:latin typeface="+mj-lt"/>
              </a:rPr>
              <a:t>Grażyna Kumorek - Mastalerz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8</a:t>
            </a:r>
          </a:p>
          <a:p>
            <a:r>
              <a:rPr lang="pl-PL" dirty="0">
                <a:latin typeface="+mj-lt"/>
              </a:rPr>
              <a:t>Ilość uczniów: 150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C50C68A9-0096-D02C-648C-6D9F69210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19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3746016-9571-19FE-9F15-BB1BDA6B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j-lt"/>
              </a:rPr>
              <a:t>Zespół szkół rolniczych centrum kształcenia ustawicznego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DA9B22-E0A8-91DF-C921-D0CD29787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</a:t>
            </a:r>
            <a:r>
              <a:rPr lang="pl-PL" dirty="0" err="1">
                <a:latin typeface="+mj-lt"/>
              </a:rPr>
              <a:t>Zwierzogród</a:t>
            </a:r>
            <a:r>
              <a:rPr lang="pl-PL" dirty="0">
                <a:latin typeface="+mj-lt"/>
              </a:rPr>
              <a:t> – zawody związane ze zwierzętami”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 </a:t>
            </a:r>
          </a:p>
          <a:p>
            <a:r>
              <a:rPr lang="pl-PL" dirty="0">
                <a:latin typeface="+mj-lt"/>
              </a:rPr>
              <a:t>Anna Mika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7</a:t>
            </a:r>
          </a:p>
          <a:p>
            <a:r>
              <a:rPr lang="pl-PL" dirty="0">
                <a:latin typeface="+mj-lt"/>
              </a:rPr>
              <a:t>Ilość uczniów: 136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3143F6E-F50F-1C6D-BE94-7EE6640939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17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9B295CA-0177-418B-45C4-53B894E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+mj-lt"/>
              </a:rPr>
              <a:t>Sport&amp;travel</a:t>
            </a:r>
            <a:r>
              <a:rPr lang="pl-PL" dirty="0">
                <a:latin typeface="+mj-lt"/>
              </a:rPr>
              <a:t>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F01F89-1EB8-855C-78F6-82D6CD341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„Sport &amp; Travel – bój się i rób”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 </a:t>
            </a:r>
          </a:p>
          <a:p>
            <a:r>
              <a:rPr lang="pl-PL" dirty="0">
                <a:latin typeface="+mj-lt"/>
              </a:rPr>
              <a:t>Arkadiusz Prałat</a:t>
            </a:r>
          </a:p>
          <a:p>
            <a:r>
              <a:rPr lang="pl-PL" dirty="0">
                <a:latin typeface="+mj-lt"/>
              </a:rPr>
              <a:t>Anna </a:t>
            </a:r>
            <a:r>
              <a:rPr lang="pl-PL" dirty="0" err="1">
                <a:latin typeface="+mj-lt"/>
              </a:rPr>
              <a:t>Braciszewicz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2</a:t>
            </a:r>
          </a:p>
          <a:p>
            <a:r>
              <a:rPr lang="pl-PL" dirty="0">
                <a:latin typeface="+mj-lt"/>
              </a:rPr>
              <a:t>Ilość uczniów: 173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1B00371-C994-F2A3-64B1-41DCA16F1C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14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032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8D1EDD-9C4D-10E3-D348-D9FF82ED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Kancelaria adwokacka </a:t>
            </a:r>
            <a:r>
              <a:rPr lang="pl-PL" dirty="0" err="1">
                <a:latin typeface="+mj-lt"/>
              </a:rPr>
              <a:t>marta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FCC3B8-EA11-AE25-A2CD-8EA0A7AD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„Adwokat – zawód dla wybranych: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 </a:t>
            </a:r>
          </a:p>
          <a:p>
            <a:r>
              <a:rPr lang="pl-PL" dirty="0">
                <a:latin typeface="+mj-lt"/>
              </a:rPr>
              <a:t>Marta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2</a:t>
            </a:r>
          </a:p>
          <a:p>
            <a:r>
              <a:rPr lang="pl-PL" dirty="0">
                <a:latin typeface="+mj-lt"/>
              </a:rPr>
              <a:t>Ilość uczniów: 37</a:t>
            </a:r>
          </a:p>
          <a:p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9876282A-0111-17BD-EEC1-7DD3BECB5B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3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6BD6C66-6773-BFFF-6C0E-45E35F87FC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694AC2A-F739-86B2-F4C9-F8B6D3D5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+mj-lt"/>
              </a:rPr>
              <a:t>Mahery</a:t>
            </a:r>
            <a:r>
              <a:rPr lang="pl-PL" dirty="0">
                <a:latin typeface="+mj-lt"/>
              </a:rPr>
              <a:t> pracownia fryzjerska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DC743A-1640-DB68-4036-F2630A76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„Wyczesany zawód”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Magdalena Gniazdowska </a:t>
            </a:r>
          </a:p>
          <a:p>
            <a:r>
              <a:rPr lang="pl-PL" dirty="0">
                <a:latin typeface="+mj-lt"/>
              </a:rPr>
              <a:t>Dorota </a:t>
            </a:r>
            <a:r>
              <a:rPr lang="pl-PL" dirty="0" err="1">
                <a:latin typeface="+mj-lt"/>
              </a:rPr>
              <a:t>Hernik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3</a:t>
            </a:r>
          </a:p>
          <a:p>
            <a:r>
              <a:rPr lang="pl-PL" dirty="0">
                <a:latin typeface="+mj-lt"/>
              </a:rPr>
              <a:t>Ilość uczniów: 56</a:t>
            </a:r>
          </a:p>
        </p:txBody>
      </p:sp>
    </p:spTree>
    <p:extLst>
      <p:ext uri="{BB962C8B-B14F-4D97-AF65-F5344CB8AC3E}">
        <p14:creationId xmlns:p14="http://schemas.microsoft.com/office/powerpoint/2010/main" val="201067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7C9810-ADF4-188A-6935-70277B50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Muzeum sukiennice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CDEE96-76FF-437F-1984-3F7A4E5DF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„Konserwator obrazów- kto to taki?”</a:t>
            </a:r>
          </a:p>
          <a:p>
            <a:r>
              <a:rPr lang="pl-PL" dirty="0">
                <a:latin typeface="+mj-lt"/>
              </a:rPr>
              <a:t>Podziękowania: </a:t>
            </a:r>
          </a:p>
          <a:p>
            <a:r>
              <a:rPr lang="pl-PL" dirty="0">
                <a:latin typeface="+mj-lt"/>
              </a:rPr>
              <a:t>Dominika </a:t>
            </a:r>
            <a:r>
              <a:rPr lang="pl-PL" dirty="0" err="1">
                <a:latin typeface="+mj-lt"/>
              </a:rPr>
              <a:t>Sarkowicz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5</a:t>
            </a:r>
          </a:p>
          <a:p>
            <a:r>
              <a:rPr lang="pl-PL" dirty="0">
                <a:latin typeface="+mj-lt"/>
              </a:rPr>
              <a:t>Ilość uczniów: 73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089E355-C832-4E04-5EF5-6B315C5D9E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99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A9193EC-B666-65A4-70B0-BB7EA6E8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>
                <a:latin typeface="+mj-lt"/>
              </a:rPr>
              <a:t>Psycholog,logopeda</a:t>
            </a:r>
            <a:r>
              <a:rPr lang="pl-PL" dirty="0">
                <a:latin typeface="+mj-lt"/>
              </a:rPr>
              <a:t> pedagog – specjaliści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w poradni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9B35D3-ADBE-0071-C6A6-5E00888F6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„Psycholog, logopeda, pedagog – specjaliści w poradni”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</a:t>
            </a:r>
          </a:p>
          <a:p>
            <a:r>
              <a:rPr lang="pl-PL" dirty="0">
                <a:latin typeface="+mj-lt"/>
              </a:rPr>
              <a:t>Agata Godycka</a:t>
            </a:r>
          </a:p>
          <a:p>
            <a:r>
              <a:rPr lang="pl-PL" dirty="0">
                <a:latin typeface="+mj-lt"/>
              </a:rPr>
              <a:t>Iwona Machnik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5</a:t>
            </a:r>
          </a:p>
          <a:p>
            <a:r>
              <a:rPr lang="pl-PL" dirty="0">
                <a:latin typeface="+mj-lt"/>
              </a:rPr>
              <a:t>Ilość uczniów: 75 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34C730C-2DB0-839D-9805-92AA4B09E6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 b="1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98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82CE8-51D6-77E4-A029-375811E4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529" y="693420"/>
            <a:ext cx="8187071" cy="3157315"/>
          </a:xfrm>
        </p:spPr>
        <p:txBody>
          <a:bodyPr>
            <a:normAutofit fontScale="90000"/>
          </a:bodyPr>
          <a:lstStyle/>
          <a:p>
            <a:br>
              <a:rPr lang="pl-PL" sz="4000" dirty="0"/>
            </a:br>
            <a:br>
              <a:rPr lang="pl-PL" sz="4000" dirty="0"/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W projekcie</a:t>
            </a: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„Kuźnia zawodowców” uczestniczyło łącznie</a:t>
            </a: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252 Uczniów w 47 warsztatach.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6D7649-6AB9-21A6-A5F0-234D95169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0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138B3-C9DA-BAEC-3B09-6025E5EA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850033"/>
            <a:ext cx="7150751" cy="785392"/>
          </a:xfrm>
        </p:spPr>
        <p:txBody>
          <a:bodyPr>
            <a:normAutofit/>
          </a:bodyPr>
          <a:lstStyle/>
          <a:p>
            <a:r>
              <a:rPr lang="pl-PL" sz="3600" dirty="0">
                <a:ea typeface="Lato" panose="020F0502020204030203" pitchFamily="34" charset="0"/>
                <a:cs typeface="Lato" panose="020F0502020204030203" pitchFamily="34" charset="0"/>
              </a:rPr>
              <a:t>Korzyści</a:t>
            </a:r>
            <a:r>
              <a:rPr lang="pl-PL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600" dirty="0">
                <a:ea typeface="Lato" panose="020F0502020204030203" pitchFamily="34" charset="0"/>
                <a:cs typeface="Lato" panose="020F0502020204030203" pitchFamily="34" charset="0"/>
              </a:rPr>
              <a:t>dla ucznia: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00E5F1-E415-54E7-935A-66270F48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560" y="2129711"/>
            <a:ext cx="7017488" cy="3878256"/>
          </a:xfrm>
        </p:spPr>
        <p:txBody>
          <a:bodyPr>
            <a:normAutofit fontScale="85000" lnSpcReduction="10000"/>
          </a:bodyPr>
          <a:lstStyle/>
          <a:p>
            <a:pPr marL="629920" indent="-62992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</a:pP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poszerzenie wiedzy dotyczącej specyfiki pracy w różnych zawodach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zapoznanie się ze strukturą firmy, w której odbywało się spotkanie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zależności pomiędzy poszczególnymi zawodami występującymi w danej firmie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motywacji innych ludzi do podejmowania pracy w danym zawodzie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ścieżek edukacyjnych prowadzących do uzyskania kwalifikacji w danym zawodzie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odkrywanie własnych pasji i zainteresowań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nabywanie umiejętności opowiadania o swoich planach edukacyjno-zawodowych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zdobycie wiedzy dotyczącej wykorzystania różnych narzędzi pracy w danym zawodzie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34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0770C-E15F-6996-7271-98DB78D7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2330612"/>
          </a:xfrm>
        </p:spPr>
        <p:txBody>
          <a:bodyPr/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Dziękuję za uwagę</a:t>
            </a:r>
            <a:b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:)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CF8CCF-299B-EFC9-F640-78C2DAF0A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884" y="3628104"/>
            <a:ext cx="8045373" cy="2021656"/>
          </a:xfrm>
        </p:spPr>
        <p:txBody>
          <a:bodyPr>
            <a:normAutofit/>
          </a:bodyPr>
          <a:lstStyle/>
          <a:p>
            <a:r>
              <a:rPr lang="pl-PL" dirty="0"/>
              <a:t>Do zobaczenie w nowym roku szkolnym!</a:t>
            </a:r>
          </a:p>
          <a:p>
            <a:r>
              <a:rPr lang="pl-PL" dirty="0"/>
              <a:t> szczegóły </a:t>
            </a:r>
            <a:r>
              <a:rPr lang="pl-PL" dirty="0" err="1"/>
              <a:t>ws</a:t>
            </a:r>
            <a:r>
              <a:rPr lang="pl-PL" dirty="0"/>
              <a:t> rekrutacji do projektu dostępne na</a:t>
            </a:r>
            <a:br>
              <a:rPr lang="pl-PL" dirty="0"/>
            </a:br>
            <a:r>
              <a:rPr lang="pl-PL" dirty="0"/>
              <a:t> www.poradniakrakow.com.pl</a:t>
            </a:r>
          </a:p>
        </p:txBody>
      </p:sp>
    </p:spTree>
    <p:extLst>
      <p:ext uri="{BB962C8B-B14F-4D97-AF65-F5344CB8AC3E}">
        <p14:creationId xmlns:p14="http://schemas.microsoft.com/office/powerpoint/2010/main" val="148702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D917F2-A047-F122-2A0A-2AF574A3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32" y="848212"/>
            <a:ext cx="9558068" cy="760615"/>
          </a:xfrm>
        </p:spPr>
        <p:txBody>
          <a:bodyPr>
            <a:normAutofit/>
          </a:bodyPr>
          <a:lstStyle/>
          <a:p>
            <a:r>
              <a:rPr lang="pl-PL" sz="4600" b="1" dirty="0"/>
              <a:t>Adresaci: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4FDDD-44FF-8080-A4EA-8C87C78F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18472"/>
            <a:ext cx="10178322" cy="3753448"/>
          </a:xfrm>
        </p:spPr>
        <p:txBody>
          <a:bodyPr>
            <a:normAutofit lnSpcReduction="10000"/>
          </a:bodyPr>
          <a:lstStyle/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roku szkolnym 2024/2025 projekt „Kuźnia Zawodowców” był realizowany 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6 krakowskich szkołach podstawowych (SP nr 24, SP nr 133, SP nr 58, </a:t>
            </a: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 nr 15, SP nr 158, </a:t>
            </a:r>
            <a:b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 nr 132).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lang="pl-PL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 dla uczniów klas 5-6.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lang="pl-PL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ącznie wzięło udział 12 klas .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lang="pl-PL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highlight>
                  <a:srgbClr val="FFFFFF"/>
                </a:highlight>
                <a:latin typeface="Roboto" panose="02000000000000000000" pitchFamily="2" charset="0"/>
              </a:rPr>
              <a:t>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C19B9D-F428-81B4-4F5C-7F25AAE5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33" y="161720"/>
            <a:ext cx="333333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11D8E-1529-9930-C466-2721ADAB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170470"/>
            <a:ext cx="10178322" cy="1258530"/>
          </a:xfrm>
        </p:spPr>
        <p:txBody>
          <a:bodyPr>
            <a:normAutofit/>
          </a:bodyPr>
          <a:lstStyle/>
          <a:p>
            <a:r>
              <a:rPr lang="pl-PL" sz="4600" b="1" dirty="0"/>
              <a:t>Cele edukacyjne projektu: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F31D1-B774-660A-6E33-1C2309B68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264409"/>
            <a:ext cx="10178322" cy="359359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różnymi grupami zawodów oraz zawodami charakterystycznymi dla poszczególnych grup w konkretnych firmach i instytucjach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ze ścieżkami edukacyjnymi prowadzącymi do uzyskania uprawnień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w danym zawodzie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czynnikami wpływającymi na wybór poszczególnych zawodów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przyborami i narzędziami stosowanymi na danym stanowisku pracy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DF141C-42DA-2E77-A962-D41A2DB2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01" y="151888"/>
            <a:ext cx="333333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C979F-A36E-D893-A15D-898666CB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936868"/>
            <a:ext cx="10178322" cy="1492132"/>
          </a:xfrm>
        </p:spPr>
        <p:txBody>
          <a:bodyPr>
            <a:normAutofit/>
          </a:bodyPr>
          <a:lstStyle/>
          <a:p>
            <a:r>
              <a:rPr lang="pl-PL" sz="4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 wychowawcze projektu: </a:t>
            </a:r>
            <a:br>
              <a:rPr lang="pl-PL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8E0B9-742F-9C63-1706-3B3E23A4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062749"/>
            <a:ext cx="10178322" cy="359359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przekonanie uczniów o potrzebie ciągłego zdobywania wiedzy i nabywania coraz to nowych umiejętności na poszczególnych etapach życia zawodowego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rozwijanie u uczniów takich cech jak odpowiedzialność, pracowitość, wytrwałość, systematyczność umiejętność współdziałania w grupie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rozbudzanie wśród uczniów ciekawości poznawczej oraz odkrywanie własnych pasji i zainteresowań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wzmacnianie u uczniów wiary we własne zdolności i umiejętności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kształtowanie umiejętności zadawania pytań na forum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kształtowanie umiejętności poszukiwania różnych źródeł informacji i ich selekcji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B3D914-BE2A-763E-4C4F-A9B93A45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43" y="0"/>
            <a:ext cx="333333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2A697-2F61-B961-13F7-99B42BDF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503262"/>
            <a:ext cx="10178322" cy="1492132"/>
          </a:xfrm>
        </p:spPr>
        <p:txBody>
          <a:bodyPr>
            <a:normAutofit/>
          </a:bodyPr>
          <a:lstStyle/>
          <a:p>
            <a:r>
              <a:rPr lang="pl-PL" dirty="0"/>
              <a:t>Firmy biorące udział</a:t>
            </a:r>
            <a:br>
              <a:rPr lang="pl-PL" dirty="0"/>
            </a:br>
            <a:r>
              <a:rPr lang="pl-PL" dirty="0"/>
              <a:t> w projekcie: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2B37B-7D50-3997-7DB0-CBD71F38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072582"/>
            <a:ext cx="10178322" cy="3593591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+mj-lt"/>
              </a:rPr>
              <a:t>1 Klub Żeglarski HORN</a:t>
            </a:r>
          </a:p>
          <a:p>
            <a:r>
              <a:rPr lang="pl-PL" dirty="0">
                <a:latin typeface="+mj-lt"/>
              </a:rPr>
              <a:t>2. Instytut </a:t>
            </a:r>
            <a:r>
              <a:rPr lang="pl-PL" dirty="0" err="1">
                <a:latin typeface="+mj-lt"/>
              </a:rPr>
              <a:t>Technologiczno</a:t>
            </a:r>
            <a:r>
              <a:rPr lang="pl-PL" dirty="0">
                <a:latin typeface="+mj-lt"/>
              </a:rPr>
              <a:t> – Przyrodniczy Państwowy Instytut Badawczy</a:t>
            </a:r>
          </a:p>
          <a:p>
            <a:r>
              <a:rPr lang="pl-PL" dirty="0">
                <a:latin typeface="+mj-lt"/>
              </a:rPr>
              <a:t>3. NAKAJA ART. Centrum Pirotechniki Widowiskowej</a:t>
            </a:r>
          </a:p>
          <a:p>
            <a:r>
              <a:rPr lang="pl-PL" dirty="0">
                <a:latin typeface="+mj-lt"/>
              </a:rPr>
              <a:t>4. G&amp;G SPORT Grzegorz Sudoł</a:t>
            </a:r>
          </a:p>
          <a:p>
            <a:r>
              <a:rPr lang="pl-PL" dirty="0">
                <a:latin typeface="+mj-lt"/>
              </a:rPr>
              <a:t>5. SPORT &amp; TRAVEL</a:t>
            </a:r>
          </a:p>
          <a:p>
            <a:r>
              <a:rPr lang="pl-PL" dirty="0">
                <a:latin typeface="+mj-lt"/>
              </a:rPr>
              <a:t>6. Restauracja POKUSA przy Zespole Szkół Gastronomicznych nr 2</a:t>
            </a:r>
          </a:p>
          <a:p>
            <a:r>
              <a:rPr lang="pl-PL" dirty="0">
                <a:latin typeface="+mj-lt"/>
              </a:rPr>
              <a:t>7.  Zespół Szkół Rolniczego Kształcenia Ustawicznego w Czernichowie</a:t>
            </a:r>
          </a:p>
          <a:p>
            <a:r>
              <a:rPr lang="pl-PL" dirty="0">
                <a:latin typeface="+mj-lt"/>
              </a:rPr>
              <a:t>8. Kancelaria Adwokacka Marta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9. Muzeum Sukiennice</a:t>
            </a:r>
          </a:p>
          <a:p>
            <a:r>
              <a:rPr lang="pl-PL" dirty="0">
                <a:latin typeface="+mj-lt"/>
              </a:rPr>
              <a:t>10. </a:t>
            </a:r>
            <a:r>
              <a:rPr lang="pl-PL" dirty="0" err="1">
                <a:latin typeface="+mj-lt"/>
              </a:rPr>
              <a:t>MaHery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Prawnia</a:t>
            </a:r>
            <a:r>
              <a:rPr lang="pl-PL" dirty="0">
                <a:latin typeface="+mj-lt"/>
              </a:rPr>
              <a:t> Fryzjerska</a:t>
            </a:r>
          </a:p>
          <a:p>
            <a:r>
              <a:rPr lang="pl-PL" dirty="0">
                <a:latin typeface="+mj-lt"/>
              </a:rPr>
              <a:t>11.  SPPP </a:t>
            </a:r>
            <a:r>
              <a:rPr lang="pl-PL" dirty="0" err="1">
                <a:latin typeface="+mj-lt"/>
              </a:rPr>
              <a:t>pn</a:t>
            </a:r>
            <a:r>
              <a:rPr lang="pl-PL" dirty="0">
                <a:latin typeface="+mj-lt"/>
              </a:rPr>
              <a:t> KOK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26CCDB-D72B-D4AA-7DDC-CB0EE23F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49" y="0"/>
            <a:ext cx="333333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F142AD8-9AF8-5336-E1D1-D761A2C1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Klub Żeglarski HORN w Krakowie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60BA4D-BBB5-4DED-3BD6-75FFD784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</a:t>
            </a:r>
            <a:r>
              <a:rPr lang="pl-PL" dirty="0"/>
              <a:t>„</a:t>
            </a:r>
            <a:r>
              <a:rPr lang="pl-PL" dirty="0">
                <a:latin typeface="+mj-lt"/>
              </a:rPr>
              <a:t>Żeglarz, ratownik – zawody na wodzie</a:t>
            </a:r>
            <a:r>
              <a:rPr lang="pl-PL" dirty="0"/>
              <a:t>”</a:t>
            </a:r>
            <a:r>
              <a:rPr lang="pl-PL" dirty="0">
                <a:latin typeface="+mj-lt"/>
              </a:rPr>
              <a:t> </a:t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Józefa Ogrodnik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12</a:t>
            </a:r>
          </a:p>
          <a:p>
            <a:r>
              <a:rPr lang="pl-PL" dirty="0">
                <a:latin typeface="+mj-lt"/>
              </a:rPr>
              <a:t>Ilość uczniów: 217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9FDABB0-25A4-159C-161A-FB8D89E64E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>
          <a:xfrm>
            <a:off x="295149" y="0"/>
            <a:ext cx="7467092" cy="6857999"/>
          </a:xfrm>
        </p:spPr>
      </p:pic>
    </p:spTree>
    <p:extLst>
      <p:ext uri="{BB962C8B-B14F-4D97-AF65-F5344CB8AC3E}">
        <p14:creationId xmlns:p14="http://schemas.microsoft.com/office/powerpoint/2010/main" val="136882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4EEEBFC-1821-6839-C0C0-CFB82AB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INSTYTUT TECHNOLOGICZNO – PRZYRODNICZY </a:t>
            </a:r>
            <a:r>
              <a:rPr lang="pl-PL" dirty="0" err="1">
                <a:latin typeface="+mj-lt"/>
              </a:rPr>
              <a:t>pib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2849BC-668B-AC11-65EF-C330C2A1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„Czy zawody związane z rolnictwem mogą być dla mieszczuchów?”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</a:t>
            </a:r>
          </a:p>
          <a:p>
            <a:r>
              <a:rPr lang="pl-PL" dirty="0">
                <a:latin typeface="+mj-lt"/>
              </a:rPr>
              <a:t>Beata Grabowska - Polanowska</a:t>
            </a:r>
          </a:p>
          <a:p>
            <a:r>
              <a:rPr lang="pl-PL" dirty="0">
                <a:latin typeface="+mj-lt"/>
              </a:rPr>
              <a:t>Agnieszka Kowalczyk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6</a:t>
            </a:r>
          </a:p>
          <a:p>
            <a:r>
              <a:rPr lang="pl-PL" dirty="0">
                <a:latin typeface="+mj-lt"/>
              </a:rPr>
              <a:t>Ilość uczniów: 102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57694BB-04DB-B6CD-9C3F-B8F9D3578A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14266"/>
          <a:stretch>
            <a:fillRect/>
          </a:stretch>
        </p:blipFill>
        <p:spPr>
          <a:xfrm>
            <a:off x="293296" y="0"/>
            <a:ext cx="7355585" cy="6858000"/>
          </a:xfrm>
        </p:spPr>
      </p:pic>
    </p:spTree>
    <p:extLst>
      <p:ext uri="{BB962C8B-B14F-4D97-AF65-F5344CB8AC3E}">
        <p14:creationId xmlns:p14="http://schemas.microsoft.com/office/powerpoint/2010/main" val="26039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765A22D-252F-B088-A9AC-186FF9BF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j-lt"/>
              </a:rPr>
              <a:t>NAKAJA ART. – CENTRUM PIROTECHNIKI WIDOWISKOWEJ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3F145C-B1A6-C095-115F-CD9793C27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„Wystrzałowy zawód – tajemnice pirotechniki”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</a:t>
            </a:r>
          </a:p>
          <a:p>
            <a:r>
              <a:rPr lang="pl-PL" dirty="0">
                <a:latin typeface="+mj-lt"/>
              </a:rPr>
              <a:t> Aleksander </a:t>
            </a:r>
            <a:r>
              <a:rPr lang="pl-PL" dirty="0" err="1">
                <a:latin typeface="+mj-lt"/>
              </a:rPr>
              <a:t>Wadoń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 </a:t>
            </a:r>
          </a:p>
          <a:p>
            <a:r>
              <a:rPr lang="pl-PL" dirty="0">
                <a:latin typeface="+mj-lt"/>
              </a:rPr>
              <a:t>Ilość spotkań:  4</a:t>
            </a:r>
          </a:p>
          <a:p>
            <a:r>
              <a:rPr lang="pl-PL" dirty="0">
                <a:latin typeface="+mj-lt"/>
              </a:rPr>
              <a:t>Ilość uczniów: 163</a:t>
            </a:r>
          </a:p>
          <a:p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5869FD1-9E5D-D88F-9046-9FEAC7EE78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14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56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1FD1E4-BCD2-DBB9-B524-679453C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G&amp;G  SPORT Grzegorz </a:t>
            </a:r>
            <a:r>
              <a:rPr lang="pl-PL" dirty="0" err="1">
                <a:latin typeface="+mj-lt"/>
              </a:rPr>
              <a:t>sudoł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627255-FF91-7865-BB9D-C35801BC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„Sport – zawód na całe życie?”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 </a:t>
            </a:r>
          </a:p>
          <a:p>
            <a:r>
              <a:rPr lang="pl-PL" dirty="0">
                <a:latin typeface="+mj-lt"/>
              </a:rPr>
              <a:t>Grzegorz Sudoł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1</a:t>
            </a:r>
          </a:p>
          <a:p>
            <a:r>
              <a:rPr lang="pl-PL" dirty="0">
                <a:latin typeface="+mj-lt"/>
              </a:rPr>
              <a:t>Ilość uczniów: 177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C7D4245D-B60F-94E3-C1CB-0702CC2360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>
          <a:xfrm>
            <a:off x="283465" y="0"/>
            <a:ext cx="7336536" cy="6857999"/>
          </a:xfrm>
        </p:spPr>
      </p:pic>
    </p:spTree>
    <p:extLst>
      <p:ext uri="{BB962C8B-B14F-4D97-AF65-F5344CB8AC3E}">
        <p14:creationId xmlns:p14="http://schemas.microsoft.com/office/powerpoint/2010/main" val="264443948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łęboki cień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638</TotalTime>
  <Words>743</Words>
  <Application>Microsoft Office PowerPoint</Application>
  <PresentationFormat>Panoramiczny</PresentationFormat>
  <Paragraphs>138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Gill Sans MT</vt:lpstr>
      <vt:lpstr>Lato</vt:lpstr>
      <vt:lpstr>Roboto</vt:lpstr>
      <vt:lpstr>Symbol</vt:lpstr>
      <vt:lpstr>Znaczek</vt:lpstr>
      <vt:lpstr>Projekt: </vt:lpstr>
      <vt:lpstr>Adresaci:</vt:lpstr>
      <vt:lpstr>Cele edukacyjne projektu:</vt:lpstr>
      <vt:lpstr>Cele wychowawcze projektu:  </vt:lpstr>
      <vt:lpstr>Firmy biorące udział  w projekcie:</vt:lpstr>
      <vt:lpstr>Klub Żeglarski HORN w Krakowie</vt:lpstr>
      <vt:lpstr>INSTYTUT TECHNOLOGICZNO – PRZYRODNICZY pib</vt:lpstr>
      <vt:lpstr>NAKAJA ART. – CENTRUM PIROTECHNIKI WIDOWISKOWEJ</vt:lpstr>
      <vt:lpstr>G&amp;G  SPORT Grzegorz sudoł</vt:lpstr>
      <vt:lpstr>Restauracja pokusa - przy zespole szkół gastronomicznych</vt:lpstr>
      <vt:lpstr>Zespół szkół rolniczych centrum kształcenia ustawicznego</vt:lpstr>
      <vt:lpstr>Sport&amp;travel </vt:lpstr>
      <vt:lpstr>Kancelaria adwokacka marta styrna</vt:lpstr>
      <vt:lpstr>Mahery pracownia fryzjerska</vt:lpstr>
      <vt:lpstr>Muzeum sukiennice</vt:lpstr>
      <vt:lpstr>Psycholog,logopeda pedagog – specjaliści  w poradni</vt:lpstr>
      <vt:lpstr>  W projekcie „Kuźnia zawodowców” uczestniczyło łącznie 252 Uczniów w 47 warsztatach. </vt:lpstr>
      <vt:lpstr>Korzyści dla ucznia:</vt:lpstr>
      <vt:lpstr>Dziękuję za uwagę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Kubieniec</dc:creator>
  <cp:lastModifiedBy>Anna Kubieniec</cp:lastModifiedBy>
  <cp:revision>16</cp:revision>
  <dcterms:created xsi:type="dcterms:W3CDTF">2024-06-14T09:58:57Z</dcterms:created>
  <dcterms:modified xsi:type="dcterms:W3CDTF">2025-06-23T20:01:04Z</dcterms:modified>
</cp:coreProperties>
</file>